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BA83-700D-4A94-8EF6-6B5CD86AB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F3C18-64C3-4ECE-8CDA-33E01646F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B5636-D14E-4A31-A74B-0B4BBA97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A8DF1-CF6F-4E54-9F10-101FD138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A8874-1377-400D-BA7D-A9D5670D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4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7F1DA-CE0D-4A80-B177-ABD09902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690E3-4372-4024-982F-262D75D3F4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565B3-C222-4074-95EF-E51C7401E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1D4F7-1ABE-4871-970A-5DE96896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30C3F-5A24-4DD3-97B6-0793CB10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82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87C7A-CE64-4503-A029-7FF783F6D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36B3A6-3393-4123-B4B1-D6CA40ECC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8E376-614E-4E8C-BEC6-49244509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893C7-88E0-455C-AA35-332F7938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39C80-2B0E-4A17-98A3-7DC5ED84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2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9098-5F86-43B2-BC93-C4D6F6C1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74898-F80C-4528-8B01-37EE7D1FE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02A3D-1729-4C80-8A55-37EA4D6FE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F1CFC-3832-4419-A702-4DEF0191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06A6B-3598-4191-8B22-EC11E69D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8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0BEBD-CC6F-4E80-BA73-B93D0F22C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B2032-87BA-4AA1-9FDC-112221A26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258B0-E06B-46AE-A6C0-523D1B8D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2FA8B-3636-4C68-852E-9AE3C72E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105FB-C261-4B4F-9170-8A6E1E7F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52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02074-B30E-45DA-B18E-4110CEF3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C01F-E03D-464E-8102-E77198BF9B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04CC8-0C89-47E2-B038-4AE2FE883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0E080-4782-4EDC-AEB6-7D05692C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97E50-1D2D-4B87-9C79-E5B931C85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05C83-E62F-40B1-B943-6E89F712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97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4227-C7ED-4EBA-B65A-C8D90974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625EB-761F-42DF-9975-68330076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5E5D3-2100-40FD-A1A8-AB57865FA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94D7A-1634-4DC6-AA78-19A6FB9872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6C6744-E14E-4379-8F11-EB5AEF51B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084FAA-CB05-4B45-A413-E5FC530B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AC496-A21C-4A4D-A652-5561F145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D568A-A1C4-48D7-998F-5C8FC2F5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56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717A-7F60-40A6-A0DD-21A2B39F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35A22-7BDE-4BCB-8461-6B60F516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97BA2-49B7-482D-9B4C-6619334F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F4826-E0D4-4B90-ABAD-966651A3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00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3211EF-8228-4BBB-94A5-F3813BAD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7170DB-C0C7-425E-9A87-6F3B6A38B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36615-390F-40F6-8A69-3DBCC93F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E64F0-4CC1-49B3-9E41-D271C4B4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49355-7FB2-41EB-8A9B-E09CB0A71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8F340-6C93-46D5-97DC-864E9CA76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D449C-13E2-4E20-A4E2-8D3A2FC1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AD73B-F73E-482B-9AF6-97518D86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B9BE6-AA7A-4DD1-A707-43DEB42A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04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836E-A3D0-4492-82A3-AD54D327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0183F9-D024-4022-A0D9-C09DAD7ED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228EE-512D-4B11-BB48-20991D15F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DB203-46EA-41F0-8E85-4ACEA70A2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D9599-C074-4CB3-9C4C-4A3A52B8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E7232-8DAA-4BB8-9B18-8FADA77CD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6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2396A3-D9B2-4405-912B-8F6E3959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13F17-F961-4E8B-ADD6-D31528C38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AF1D8-0182-4091-9166-FC5BBA9A1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F42B-E1B0-4C6D-BCD9-AD7A609CE5A8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27540-1D08-4A62-9D8A-9F9099085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CE1C5-E584-4F8B-9281-EC2E635F4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F88AF-0403-4B80-9C09-7D9250BF1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89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.smart@napier.ac.u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8CC70BC-84DD-4B38-8183-AAB5E47797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9" b="2125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2D399F-F870-45AD-83C2-D4276BD5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6053448" cy="510995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r>
              <a:rPr lang="en-US" sz="2000" b="1" dirty="0"/>
              <a:t>Celia P</a:t>
            </a:r>
            <a:r>
              <a:rPr lang="en-US" sz="2000" dirty="0"/>
              <a:t>opovic and Fiona Smart invite you to our first</a:t>
            </a:r>
            <a:br>
              <a:rPr lang="en-US" sz="2000" dirty="0"/>
            </a:br>
            <a:r>
              <a:rPr lang="en-US" sz="2000" dirty="0"/>
              <a:t>EDTA  Speakeasy of the new academic year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>
                <a:solidFill>
                  <a:schemeClr val="accent6"/>
                </a:solidFill>
              </a:rPr>
              <a:t>Threshold Concepts in the </a:t>
            </a:r>
            <a:br>
              <a:rPr lang="en-US" sz="2000" b="1" dirty="0">
                <a:solidFill>
                  <a:schemeClr val="accent6"/>
                </a:solidFill>
              </a:rPr>
            </a:br>
            <a:r>
              <a:rPr lang="en-US" sz="2000" b="1" dirty="0">
                <a:solidFill>
                  <a:schemeClr val="accent6"/>
                </a:solidFill>
              </a:rPr>
              <a:t>Context of Curriculum Design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Wednesday Sept 29</a:t>
            </a:r>
            <a:r>
              <a:rPr lang="en-US" sz="2000" baseline="30000" dirty="0"/>
              <a:t>th</a:t>
            </a:r>
            <a:r>
              <a:rPr lang="en-US" sz="2000" dirty="0"/>
              <a:t>, 2021</a:t>
            </a:r>
            <a:br>
              <a:rPr lang="en-US" sz="2000" dirty="0"/>
            </a:br>
            <a:r>
              <a:rPr lang="en-US" sz="2000" dirty="0"/>
              <a:t>10.00 – 11.00 (EST Canada);</a:t>
            </a:r>
            <a:br>
              <a:rPr lang="en-US" sz="2000" dirty="0"/>
            </a:br>
            <a:r>
              <a:rPr lang="en-US" sz="2000" dirty="0"/>
              <a:t>15.00 – 16.00 (BST, UK)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To register: email Fiona at </a:t>
            </a:r>
            <a:r>
              <a:rPr lang="en-US" sz="2000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f.smart@napier.ac.uk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Speakeasy – an illicit thinking den! </a:t>
            </a:r>
            <a:br>
              <a:rPr lang="en-US" sz="2000" dirty="0"/>
            </a:br>
            <a:r>
              <a:rPr lang="en-US" sz="2000" dirty="0"/>
              <a:t>Where we encourage debate and thinking outside the rules.</a:t>
            </a: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endParaRPr lang="en-US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AFB012F6-2082-4DF3-BDD3-5344BB8A7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79" y="1523734"/>
            <a:ext cx="1905266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7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c03bfddc-5c2e-4114-b867-b483b1f015fd" xsi:nil="true"/>
    <NotebookType xmlns="c03bfddc-5c2e-4114-b867-b483b1f015fd" xsi:nil="true"/>
    <Teachers xmlns="c03bfddc-5c2e-4114-b867-b483b1f015fd">
      <UserInfo>
        <DisplayName/>
        <AccountId xsi:nil="true"/>
        <AccountType/>
      </UserInfo>
    </Teachers>
    <TeamsChannelId xmlns="c03bfddc-5c2e-4114-b867-b483b1f015fd" xsi:nil="true"/>
    <Invited_Students xmlns="c03bfddc-5c2e-4114-b867-b483b1f015fd" xsi:nil="true"/>
    <Is_Collaboration_Space_Locked xmlns="c03bfddc-5c2e-4114-b867-b483b1f015fd" xsi:nil="true"/>
    <CultureName xmlns="c03bfddc-5c2e-4114-b867-b483b1f015fd" xsi:nil="true"/>
    <Invited_Teachers xmlns="c03bfddc-5c2e-4114-b867-b483b1f015fd" xsi:nil="true"/>
    <IsNotebookLocked xmlns="c03bfddc-5c2e-4114-b867-b483b1f015fd" xsi:nil="true"/>
    <Templates xmlns="c03bfddc-5c2e-4114-b867-b483b1f015fd" xsi:nil="true"/>
    <Self_Registration_Enabled xmlns="c03bfddc-5c2e-4114-b867-b483b1f015fd" xsi:nil="true"/>
    <FolderType xmlns="c03bfddc-5c2e-4114-b867-b483b1f015fd" xsi:nil="true"/>
    <DefaultSectionNames xmlns="c03bfddc-5c2e-4114-b867-b483b1f015fd" xsi:nil="true"/>
    <Students xmlns="c03bfddc-5c2e-4114-b867-b483b1f015fd">
      <UserInfo>
        <DisplayName/>
        <AccountId xsi:nil="true"/>
        <AccountType/>
      </UserInfo>
    </Students>
    <Student_Groups xmlns="c03bfddc-5c2e-4114-b867-b483b1f015fd">
      <UserInfo>
        <DisplayName/>
        <AccountId xsi:nil="true"/>
        <AccountType/>
      </UserInfo>
    </Student_Groups>
    <Has_Teacher_Only_SectionGroup xmlns="c03bfddc-5c2e-4114-b867-b483b1f015fd" xsi:nil="true"/>
    <Owner xmlns="c03bfddc-5c2e-4114-b867-b483b1f015fd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657665F78544FB5B43F8CE0177D89" ma:contentTypeVersion="30" ma:contentTypeDescription="Create a new document." ma:contentTypeScope="" ma:versionID="5cc3698b5040a4838235bd34e90a29b8">
  <xsd:schema xmlns:xsd="http://www.w3.org/2001/XMLSchema" xmlns:xs="http://www.w3.org/2001/XMLSchema" xmlns:p="http://schemas.microsoft.com/office/2006/metadata/properties" xmlns:ns3="c03bfddc-5c2e-4114-b867-b483b1f015fd" xmlns:ns4="3702ab8f-4f88-4b72-a952-b8c473e5d4d1" targetNamespace="http://schemas.microsoft.com/office/2006/metadata/properties" ma:root="true" ma:fieldsID="757a9a256a73fd75f70f8d54ead94f64" ns3:_="" ns4:_="">
    <xsd:import namespace="c03bfddc-5c2e-4114-b867-b483b1f015fd"/>
    <xsd:import namespace="3702ab8f-4f88-4b72-a952-b8c473e5d4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bfddc-5c2e-4114-b867-b483b1f015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IsNotebookLocked" ma:index="26" nillable="true" ma:displayName="Is Notebook Locked" ma:internalName="IsNotebookLocked">
      <xsd:simpleType>
        <xsd:restriction base="dms:Boolean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3" nillable="true" ma:displayName="Location" ma:internalName="MediaServiceLocation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02ab8f-4f88-4b72-a952-b8c473e5d4d1" elementFormDefault="qualified">
    <xsd:import namespace="http://schemas.microsoft.com/office/2006/documentManagement/types"/>
    <xsd:import namespace="http://schemas.microsoft.com/office/infopath/2007/PartnerControls"/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859069-9406-4376-8EEC-5A993BF30D6E}">
  <ds:schemaRefs>
    <ds:schemaRef ds:uri="http://schemas.microsoft.com/office/2006/metadata/properties"/>
    <ds:schemaRef ds:uri="http://schemas.microsoft.com/office/infopath/2007/PartnerControls"/>
    <ds:schemaRef ds:uri="c03bfddc-5c2e-4114-b867-b483b1f015fd"/>
  </ds:schemaRefs>
</ds:datastoreItem>
</file>

<file path=customXml/itemProps2.xml><?xml version="1.0" encoding="utf-8"?>
<ds:datastoreItem xmlns:ds="http://schemas.openxmlformats.org/officeDocument/2006/customXml" ds:itemID="{03647F9A-484E-463B-A730-39548E5920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C94EC7-FBF6-46A3-A328-5508C10C98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3bfddc-5c2e-4114-b867-b483b1f015fd"/>
    <ds:schemaRef ds:uri="3702ab8f-4f88-4b72-a952-b8c473e5d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Celia Popovic and Fiona Smart invite you to our first EDTA  Speakeasy of the new academic year  Threshold Concepts in the  Context of Curriculum Design  Wednesday Sept 29th, 2021 10.00 – 11.00 (EST Canada); 15.00 – 16.00 (BST, UK)  To register: email Fiona at f.smart@napier.ac.uk     Speakeasy – an illicit thinking den!  Where we encourage debate and thinking outside the rules.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Celia Popovic and Fiona Smart invite you to our first  EDTA  Speakeasy  Students as Partners and Co-Creators:  A Critical Perspective  Thursday Nov 19th 2020, 11.00 – 12.30 (EST Canada); 16.00 – 17.30 (GMT, UK)  To register: email Fiona at f.smart@napier.ac.uk   Speakeasy – an illicit thinking den! Where we encourage debate and thinking outside the rules.</dc:title>
  <dc:creator>Celia Popovic</dc:creator>
  <cp:lastModifiedBy>Celia Popovic</cp:lastModifiedBy>
  <cp:revision>6</cp:revision>
  <dcterms:created xsi:type="dcterms:W3CDTF">2020-10-02T14:16:45Z</dcterms:created>
  <dcterms:modified xsi:type="dcterms:W3CDTF">2021-09-02T09:56:07Z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0x010100E17657665F78544FB5B43F8CE0177D89</vt:lpwstr>
  </property>
</Properties>
</file>